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405"/>
  </p:normalViewPr>
  <p:slideViewPr>
    <p:cSldViewPr snapToGrid="0" snapToObjects="1">
      <p:cViewPr varScale="1">
        <p:scale>
          <a:sx n="131" d="100"/>
          <a:sy n="131" d="100"/>
        </p:scale>
        <p:origin x="3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dirty="0"/>
              <a:t>4/23/20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dirty="0"/>
              <a:t>4/23/20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dirty="0"/>
              <a:t>4/23/20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dirty="0"/>
              <a:t>4/23/20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dirty="0"/>
              <a:t>4/23/20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dirty="0"/>
              <a:t>4/23/20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dirty="0"/>
              <a:t>4/23/20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dirty="0"/>
              <a:t>4/23/20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dirty="0"/>
              <a:t>4/23/20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dirty="0"/>
              <a:t>4/23/20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dirty="0"/>
              <a:t>4/23/20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dirty="0"/>
              <a:t>4/23/20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F2CE4-21FF-AD45-B36C-E2F5CA4BF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72274" y="2105017"/>
            <a:ext cx="5518066" cy="2924183"/>
          </a:xfrm>
        </p:spPr>
        <p:txBody>
          <a:bodyPr>
            <a:normAutofit fontScale="90000"/>
          </a:bodyPr>
          <a:lstStyle/>
          <a:p>
            <a:r>
              <a:rPr lang="en-US" dirty="0"/>
              <a:t>  </a:t>
            </a:r>
            <a:r>
              <a:rPr lang="ru-RU" dirty="0"/>
              <a:t>Цель жизни женщины: власть, философия, война. </a:t>
            </a:r>
            <a:r>
              <a:rPr lang="ru-RU" sz="4000" dirty="0"/>
              <a:t>«</a:t>
            </a:r>
            <a:r>
              <a:rPr lang="ru-RU" sz="4000" dirty="0" err="1"/>
              <a:t>Пир»,«Государство</a:t>
            </a:r>
            <a:r>
              <a:rPr lang="ru-RU" sz="4000" dirty="0"/>
              <a:t>», «Федр»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E9DCA4-B582-5D44-B432-22B9AF351A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72274" y="949668"/>
            <a:ext cx="5357600" cy="1160213"/>
          </a:xfrm>
        </p:spPr>
        <p:txBody>
          <a:bodyPr/>
          <a:lstStyle/>
          <a:p>
            <a:r>
              <a:rPr lang="ru-RU" dirty="0"/>
              <a:t>Лекции во время чумы №8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4EF15A-35AC-DF49-AF0A-E71B323105A8}"/>
              </a:ext>
            </a:extLst>
          </p:cNvPr>
          <p:cNvSpPr txBox="1"/>
          <p:nvPr/>
        </p:nvSpPr>
        <p:spPr>
          <a:xfrm>
            <a:off x="2791838" y="1160443"/>
            <a:ext cx="1182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А.Г.Дугин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66311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63934-E1D6-6441-B7CF-138490132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0265" y="477938"/>
            <a:ext cx="2408632" cy="1077229"/>
          </a:xfrm>
        </p:spPr>
        <p:txBody>
          <a:bodyPr>
            <a:normAutofit/>
          </a:bodyPr>
          <a:lstStyle/>
          <a:p>
            <a:r>
              <a:rPr lang="ru-RU" dirty="0"/>
              <a:t>Структура</a:t>
            </a:r>
            <a:br>
              <a:rPr lang="ru-RU"/>
            </a:br>
            <a:r>
              <a:rPr lang="ru-RU"/>
              <a:t>души</a:t>
            </a:r>
            <a:endParaRPr lang="ru-RU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3E8D5D-9B78-D145-B714-45449E3B0377}"/>
              </a:ext>
            </a:extLst>
          </p:cNvPr>
          <p:cNvSpPr/>
          <p:nvPr/>
        </p:nvSpPr>
        <p:spPr>
          <a:xfrm>
            <a:off x="1082421" y="477938"/>
            <a:ext cx="7996136" cy="574776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BD172F1E-36E3-3B4D-91DC-9B3A91A230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2421" y="719949"/>
            <a:ext cx="7837844" cy="4912366"/>
          </a:xfrm>
        </p:spPr>
      </p:pic>
    </p:spTree>
    <p:extLst>
      <p:ext uri="{BB962C8B-B14F-4D97-AF65-F5344CB8AC3E}">
        <p14:creationId xmlns:p14="http://schemas.microsoft.com/office/powerpoint/2010/main" val="37077592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63934-E1D6-6441-B7CF-138490132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0265" y="477938"/>
            <a:ext cx="2408632" cy="1077229"/>
          </a:xfrm>
        </p:spPr>
        <p:txBody>
          <a:bodyPr>
            <a:normAutofit fontScale="90000"/>
          </a:bodyPr>
          <a:lstStyle/>
          <a:p>
            <a:r>
              <a:rPr lang="ru-RU"/>
              <a:t>Женщина: </a:t>
            </a:r>
            <a:r>
              <a:rPr lang="ru-RU" dirty="0"/>
              <a:t>ум, человек,</a:t>
            </a:r>
            <a:br>
              <a:rPr lang="ru-RU" dirty="0"/>
            </a:br>
            <a:r>
              <a:rPr lang="ru-RU" dirty="0"/>
              <a:t>богиня,</a:t>
            </a:r>
            <a:br>
              <a:rPr lang="ru-RU" dirty="0"/>
            </a:br>
            <a:r>
              <a:rPr lang="ru-RU" dirty="0"/>
              <a:t>страж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508A303-F755-F346-B147-842FD2E751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7995" y="1099328"/>
            <a:ext cx="8254827" cy="5280734"/>
          </a:xfrm>
        </p:spPr>
      </p:pic>
    </p:spTree>
    <p:extLst>
      <p:ext uri="{BB962C8B-B14F-4D97-AF65-F5344CB8AC3E}">
        <p14:creationId xmlns:p14="http://schemas.microsoft.com/office/powerpoint/2010/main" val="2730487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F0EF4-DB46-894D-87C9-A80CB20FF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6834" y="537664"/>
            <a:ext cx="7958331" cy="1077229"/>
          </a:xfrm>
        </p:spPr>
        <p:txBody>
          <a:bodyPr/>
          <a:lstStyle/>
          <a:p>
            <a:r>
              <a:rPr lang="ru-RU" dirty="0"/>
              <a:t>Посмертная география «</a:t>
            </a:r>
            <a:r>
              <a:rPr lang="ru-RU" dirty="0" err="1"/>
              <a:t>Федона</a:t>
            </a:r>
            <a:r>
              <a:rPr lang="ru-RU" dirty="0"/>
              <a:t>»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233CE28-14A0-374C-85BB-4846EE4C00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2145" y="1206230"/>
            <a:ext cx="9338553" cy="5262664"/>
          </a:xfrm>
        </p:spPr>
      </p:pic>
    </p:spTree>
    <p:extLst>
      <p:ext uri="{BB962C8B-B14F-4D97-AF65-F5344CB8AC3E}">
        <p14:creationId xmlns:p14="http://schemas.microsoft.com/office/powerpoint/2010/main" val="3746133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4A153-676B-5F46-9850-B05F9AB97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1135" y="380039"/>
            <a:ext cx="4869730" cy="1077229"/>
          </a:xfrm>
        </p:spPr>
        <p:txBody>
          <a:bodyPr/>
          <a:lstStyle/>
          <a:p>
            <a:r>
              <a:rPr lang="ru-RU" dirty="0"/>
              <a:t>Разделенная линия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463F4D4-0C97-B54C-BF80-82E74D7B82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1861" y="982494"/>
            <a:ext cx="9370878" cy="5787957"/>
          </a:xfrm>
        </p:spPr>
      </p:pic>
    </p:spTree>
    <p:extLst>
      <p:ext uri="{BB962C8B-B14F-4D97-AF65-F5344CB8AC3E}">
        <p14:creationId xmlns:p14="http://schemas.microsoft.com/office/powerpoint/2010/main" val="4766462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CB0F9-07D8-1644-B09E-CE6981567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7072" y="535683"/>
            <a:ext cx="2077892" cy="1077229"/>
          </a:xfrm>
        </p:spPr>
        <p:txBody>
          <a:bodyPr/>
          <a:lstStyle/>
          <a:p>
            <a:r>
              <a:rPr lang="ru-RU" dirty="0"/>
              <a:t>Пещера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96B7EF-10C0-1946-97FE-750C85D0AA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2461" y="191276"/>
            <a:ext cx="6264612" cy="6487676"/>
          </a:xfrm>
        </p:spPr>
      </p:pic>
    </p:spTree>
    <p:extLst>
      <p:ext uri="{BB962C8B-B14F-4D97-AF65-F5344CB8AC3E}">
        <p14:creationId xmlns:p14="http://schemas.microsoft.com/office/powerpoint/2010/main" val="1753917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63934-E1D6-6441-B7CF-138490132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5480" y="477938"/>
            <a:ext cx="1523416" cy="1077229"/>
          </a:xfrm>
        </p:spPr>
        <p:txBody>
          <a:bodyPr/>
          <a:lstStyle/>
          <a:p>
            <a:r>
              <a:rPr lang="ru-RU" dirty="0"/>
              <a:t>Судьи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723097-1C9A-B74D-974D-495DFBB78D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0482" y="334027"/>
            <a:ext cx="8724482" cy="6222416"/>
          </a:xfrm>
        </p:spPr>
      </p:pic>
    </p:spTree>
    <p:extLst>
      <p:ext uri="{BB962C8B-B14F-4D97-AF65-F5344CB8AC3E}">
        <p14:creationId xmlns:p14="http://schemas.microsoft.com/office/powerpoint/2010/main" val="2575222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63934-E1D6-6441-B7CF-138490132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2562" y="477938"/>
            <a:ext cx="1776334" cy="1077229"/>
          </a:xfrm>
        </p:spPr>
        <p:txBody>
          <a:bodyPr/>
          <a:lstStyle/>
          <a:p>
            <a:r>
              <a:rPr lang="ru-RU" dirty="0"/>
              <a:t>Мойры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A1084B3-EE3E-A442-8E40-8D7471B5A7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0043" y="330740"/>
            <a:ext cx="8579795" cy="6177064"/>
          </a:xfrm>
        </p:spPr>
      </p:pic>
    </p:spTree>
    <p:extLst>
      <p:ext uri="{BB962C8B-B14F-4D97-AF65-F5344CB8AC3E}">
        <p14:creationId xmlns:p14="http://schemas.microsoft.com/office/powerpoint/2010/main" val="3045435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63934-E1D6-6441-B7CF-138490132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2562" y="477938"/>
            <a:ext cx="1776334" cy="1077229"/>
          </a:xfrm>
        </p:spPr>
        <p:txBody>
          <a:bodyPr>
            <a:normAutofit/>
          </a:bodyPr>
          <a:lstStyle/>
          <a:p>
            <a:r>
              <a:rPr lang="ru-RU" dirty="0"/>
              <a:t>Три</a:t>
            </a:r>
            <a:br>
              <a:rPr lang="ru-RU" dirty="0"/>
            </a:br>
            <a:r>
              <a:rPr lang="ru-RU" dirty="0"/>
              <a:t>Полиса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312142E-E0BD-6044-B1E9-15696A6F43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9226" y="145322"/>
            <a:ext cx="8453336" cy="6479343"/>
          </a:xfrm>
        </p:spPr>
      </p:pic>
    </p:spTree>
    <p:extLst>
      <p:ext uri="{BB962C8B-B14F-4D97-AF65-F5344CB8AC3E}">
        <p14:creationId xmlns:p14="http://schemas.microsoft.com/office/powerpoint/2010/main" val="27206515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63934-E1D6-6441-B7CF-138490132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9643" y="477938"/>
            <a:ext cx="2029253" cy="1077229"/>
          </a:xfrm>
        </p:spPr>
        <p:txBody>
          <a:bodyPr/>
          <a:lstStyle/>
          <a:p>
            <a:r>
              <a:rPr lang="ru-RU" dirty="0"/>
              <a:t>Поворот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DB22EA9-CD81-7544-8405-673008A278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7277" y="118015"/>
            <a:ext cx="8112366" cy="6341151"/>
          </a:xfrm>
        </p:spPr>
      </p:pic>
    </p:spTree>
    <p:extLst>
      <p:ext uri="{BB962C8B-B14F-4D97-AF65-F5344CB8AC3E}">
        <p14:creationId xmlns:p14="http://schemas.microsoft.com/office/powerpoint/2010/main" val="2038949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63934-E1D6-6441-B7CF-138490132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0265" y="477938"/>
            <a:ext cx="2408632" cy="1077229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Андрогины</a:t>
            </a:r>
            <a:br>
              <a:rPr lang="ru-RU" dirty="0"/>
            </a:br>
            <a:r>
              <a:rPr lang="ru-RU" dirty="0"/>
              <a:t>и философы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3E8D5D-9B78-D145-B714-45449E3B0377}"/>
              </a:ext>
            </a:extLst>
          </p:cNvPr>
          <p:cNvSpPr/>
          <p:nvPr/>
        </p:nvSpPr>
        <p:spPr>
          <a:xfrm>
            <a:off x="1082421" y="477938"/>
            <a:ext cx="7996136" cy="574776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80755F9-559B-2E40-8141-A90CA35CDB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5957" y="554477"/>
            <a:ext cx="7862600" cy="5583675"/>
          </a:xfrm>
        </p:spPr>
      </p:pic>
    </p:spTree>
    <p:extLst>
      <p:ext uri="{BB962C8B-B14F-4D97-AF65-F5344CB8AC3E}">
        <p14:creationId xmlns:p14="http://schemas.microsoft.com/office/powerpoint/2010/main" val="177946568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Madison</Template>
  <TotalTime>13</TotalTime>
  <Words>62</Words>
  <Application>Microsoft Macintosh PowerPoint</Application>
  <PresentationFormat>Widescreen</PresentationFormat>
  <Paragraphs>13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MS Shell Dlg 2</vt:lpstr>
      <vt:lpstr>Wingdings</vt:lpstr>
      <vt:lpstr>Wingdings 3</vt:lpstr>
      <vt:lpstr>Madison</vt:lpstr>
      <vt:lpstr>  Цель жизни женщины: власть, философия, война. «Пир»,«Государство», «Федр»</vt:lpstr>
      <vt:lpstr>Посмертная география «Федона»</vt:lpstr>
      <vt:lpstr>Разделенная линия</vt:lpstr>
      <vt:lpstr>Пещера</vt:lpstr>
      <vt:lpstr>Судьи</vt:lpstr>
      <vt:lpstr>Мойры</vt:lpstr>
      <vt:lpstr>Три Полиса</vt:lpstr>
      <vt:lpstr>Поворот</vt:lpstr>
      <vt:lpstr>Андрогины и философы</vt:lpstr>
      <vt:lpstr>Структура души</vt:lpstr>
      <vt:lpstr>Женщина: ум, человек, богиня, страж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Платон. Разделенная линия «Государство»</dc:title>
  <dc:creator>Microsoft Office User</dc:creator>
  <cp:lastModifiedBy>Microsoft Office User</cp:lastModifiedBy>
  <cp:revision>9</cp:revision>
  <dcterms:created xsi:type="dcterms:W3CDTF">2020-04-06T11:33:43Z</dcterms:created>
  <dcterms:modified xsi:type="dcterms:W3CDTF">2020-04-23T08:57:06Z</dcterms:modified>
</cp:coreProperties>
</file>